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48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6F14-1D05-4A0E-9440-D3D7C75AA63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3176-A5BA-478C-BC39-49360681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2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96F14-1D05-4A0E-9440-D3D7C75AA631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73176-A5BA-478C-BC39-49360681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77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3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5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8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2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85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9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6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6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3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2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2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1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Nahida Hussain</dc:creator>
  <cp:lastModifiedBy>Stephanie Dunn</cp:lastModifiedBy>
  <cp:revision>1</cp:revision>
  <dcterms:created xsi:type="dcterms:W3CDTF">2020-06-16T16:10:25Z</dcterms:created>
  <dcterms:modified xsi:type="dcterms:W3CDTF">2020-06-16T19:41:47Z</dcterms:modified>
</cp:coreProperties>
</file>